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63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27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866C1-7AE8-3743-8960-5028F9BE9A6B}" type="datetimeFigureOut">
              <a:rPr lang="en-US" smtClean="0"/>
              <a:t>2/11/26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66FF6-0B6B-2447-8A05-E244ED6B6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547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D9755-67CA-1D44-9CB6-9FA50C9912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88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idea is to keep it simple.. Just smart bar.. User interacts, express in plain language ..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D9755-67CA-1D44-9CB6-9FA50C9912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22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D9755-67CA-1D44-9CB6-9FA50C9912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66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5D9755-67CA-1D44-9CB6-9FA50C9912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539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030C-0BA8-658B-9190-C116542E6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E42A5-63E2-23A3-B81A-F7C36CFAD8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D9569-F93F-06EF-05F8-6DFE27EA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B945A-640C-7221-EB1D-5789C4A3B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97ED0-870D-8B8F-2C77-A77522057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15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C7FAA-0028-A8DD-B3CF-D07321462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32DAA8-0558-2AE4-879C-B997C3D34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B0070-084B-63E9-86C4-393CAAEC2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27A29-1198-B6C5-B0F8-C302EFA5B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987FD-E337-90DF-F01D-F4D58BBA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3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495D69-1FDD-7CE0-8131-6826A71FD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852D50-DAAD-DA29-35E6-327398E0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40F5E-33C0-4F92-A8D3-960F5B2B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2A7B8-B516-119E-BB79-D9E8D607D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5C648-5020-0E21-3C7B-4B6C92D9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2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22F5D-A0A1-1AB4-69EE-EA56BDBDF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13527-BA63-74D0-81A2-68BC472C8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EAD68-64AA-D00E-99F2-3236366B1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BB5C8-A54C-3820-B41A-4AE3D98D7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061EF-4EFF-1CB8-B191-5AA30796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77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A8047-C476-FF87-3E57-8C00D1E9A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A90C6-61FC-03B6-1B62-7198E105D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794DD-6CFF-D66A-27AE-6D8D9DBB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83187-019B-2383-569A-E31969968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ED0FF-FEC1-5D4F-81F5-EC493249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9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0627-B642-0DB8-C7E4-C883FAE4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64696-157B-6808-EA2F-A5A33E1D04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00286-88C1-6C15-F1DD-4014843EA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62A25-9CCD-6FC5-FCF0-8A7F572BF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F8088-9CD5-C539-EB00-F2A90B789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A3640-DA62-B1AF-5AAD-0070EE012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08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5D410-3287-BF56-6F84-6783EFF2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6C755B-6D6C-2C32-B0AC-8AA7DB679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BC408-F8DF-B6AD-94DF-63EDD9917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A1B5C8-7032-DC7E-DBC9-6CC5737FC5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5A29E-A22A-4140-4EC6-102FD8F58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A89133-B25E-39B8-D0F2-2B454BD9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7E162B-CDD9-6A6A-6279-546435A5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58053-777E-CFE8-8365-7632E0AC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15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270AD-1FAD-074A-B2A8-450B39193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AB9BE-A126-D26A-3427-9580AB258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1C88B-8B82-723F-C3D2-34D22227E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43BDF-1273-3B6B-5673-BE4B18C2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61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F4C240-C729-D0B0-453D-3F3A44E6B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70E9E-8090-E00B-4080-7106702E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E10E9-CB27-A2AE-05CF-64942C4D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7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C4B23-DDD2-6A41-D1BB-74AF6D5E8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6A6F2-FEA9-B8B3-5E0D-CE13B03EB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1CBD9-3995-30D2-2CBD-6FB0CFD98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339BE-1572-E857-2569-F44E5AA7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65A41-7E15-A85E-11EA-9E60F3CB6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C5D8B-356C-554B-3575-A596B3668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896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63E5E-8D28-64DA-A82E-3F9CB732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3137C-5F42-5FBE-C382-58A0243DF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1BDFDD-A434-DCF7-A28C-C20DE43CD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75D60-E76A-D063-B8BE-BEB90F0EC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75463-EB47-2CFC-432D-A1115DDC1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7CFC8-D585-BEE0-AF81-1E3CFE9F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86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F324C5-28D4-E0F2-8B88-F718229EA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5F63A4-0F6C-25CE-E083-97E4A5869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7EFE9-4591-AF95-B8A7-76168FE9C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E35D-0811-5E41-AEB0-1FB0B11179B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1B657-672C-D858-D110-D986E5BE7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6BA87-35AA-31E6-BF7E-0BD3BCCC1B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A33D5-0F45-2E44-8695-0E7CBDB2F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30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FFAE9E-4887-89FE-7759-514B66F38A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D740D5E-EDC5-7773-1598-AA289555889E}"/>
              </a:ext>
            </a:extLst>
          </p:cNvPr>
          <p:cNvSpPr/>
          <p:nvPr/>
        </p:nvSpPr>
        <p:spPr>
          <a:xfrm>
            <a:off x="1422400" y="88900"/>
            <a:ext cx="2184400" cy="533400"/>
          </a:xfrm>
          <a:prstGeom prst="rect">
            <a:avLst/>
          </a:prstGeom>
          <a:solidFill>
            <a:srgbClr val="D9EB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6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856481-C03B-AEDA-8D17-6E9E44E51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87" y="403436"/>
            <a:ext cx="1056126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8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046A51-853B-705E-C069-B6148C339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23" y="731520"/>
            <a:ext cx="10752937" cy="552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36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6517F8-2034-AB55-A324-37C666E96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928" y="643466"/>
            <a:ext cx="1022214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19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Macintosh PowerPoint</Application>
  <PresentationFormat>Widescreen</PresentationFormat>
  <Paragraphs>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</dc:creator>
  <cp:lastModifiedBy>a</cp:lastModifiedBy>
  <cp:revision>1</cp:revision>
  <dcterms:created xsi:type="dcterms:W3CDTF">2026-02-11T05:52:28Z</dcterms:created>
  <dcterms:modified xsi:type="dcterms:W3CDTF">2026-02-11T05:52:43Z</dcterms:modified>
</cp:coreProperties>
</file>

<file path=docProps/thumbnail.jpeg>
</file>